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348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354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650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515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5556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94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280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338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870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178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373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3360346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1790" y="2939941"/>
            <a:ext cx="6708405" cy="103165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1812" y="4203625"/>
            <a:ext cx="6708350" cy="4166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2185493"/>
            <a:ext cx="6821092" cy="31890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4074" y="654627"/>
            <a:ext cx="9944100" cy="6567055"/>
            <a:chOff x="1357546" y="2351063"/>
            <a:chExt cx="7978775" cy="2783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7546" y="2351063"/>
              <a:ext cx="7978668" cy="13935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797" y="3785967"/>
              <a:ext cx="7977362" cy="13479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027" y="436419"/>
            <a:ext cx="9985663" cy="64839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082" y="457200"/>
            <a:ext cx="9923318" cy="452964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5130894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5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3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8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1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6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3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6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036" y="176644"/>
            <a:ext cx="10318173" cy="70658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46" y="1062512"/>
            <a:ext cx="5636522" cy="196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773" y="1342677"/>
            <a:ext cx="10120745" cy="474143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281968" y="6084113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5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5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5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5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5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5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5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5">
                <a:moveTo>
                  <a:pt x="1315182" y="166004"/>
                </a:moveTo>
                <a:lnTo>
                  <a:pt x="1274211" y="176943"/>
                </a:lnTo>
                <a:lnTo>
                  <a:pt x="1239208" y="198003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5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5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8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5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5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1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5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6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3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5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5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5">
                <a:moveTo>
                  <a:pt x="373281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5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6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2"/>
                </a:lnTo>
                <a:close/>
              </a:path>
              <a:path w="2128520" h="437515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29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5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5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5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7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13.cdr</dc:title>
  <dc:creator>MISSION COREL</dc:creator>
  <cp:lastModifiedBy>Chander Shekhar</cp:lastModifiedBy>
  <cp:revision>2</cp:revision>
  <dcterms:created xsi:type="dcterms:W3CDTF">2022-07-20T11:49:15Z</dcterms:created>
  <dcterms:modified xsi:type="dcterms:W3CDTF">2022-07-25T09:41:19Z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2022-07-20T00:00:00Z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2022-07-20T00:00:00Z</vt:filetime>
  </property>
</Properties>
</file>